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9"/>
  </p:notesMasterIdLst>
  <p:sldIdLst>
    <p:sldId id="273" r:id="rId2"/>
    <p:sldId id="268" r:id="rId3"/>
    <p:sldId id="265" r:id="rId4"/>
    <p:sldId id="269" r:id="rId5"/>
    <p:sldId id="270" r:id="rId6"/>
    <p:sldId id="271" r:id="rId7"/>
    <p:sldId id="272" r:id="rId8"/>
    <p:sldId id="274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</p:sldIdLst>
  <p:sldSz cx="12192000" cy="6858000"/>
  <p:notesSz cx="6781800" cy="9926638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79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A935C-8702-4E87-9BCA-5D0BD940C9A8}" type="datetimeFigureOut">
              <a:rPr lang="ru-RU" smtClean="0"/>
              <a:t>19.06.2024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43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3" y="4776788"/>
            <a:ext cx="54260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75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C951C-7F48-4646-B9B7-88DB94A34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222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75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90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799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23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057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066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247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071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8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98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73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53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21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31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60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75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06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FBA21F-24D0-46E9-B1DF-20C616C2F3C3}" type="datetimeFigureOut">
              <a:rPr lang="ru-RU" smtClean="0"/>
              <a:t>19.06.2024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F54DC3-5FF3-46CB-843A-F46315AABAA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76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1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2023-2024 оқу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жылына </a:t>
            </a: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ғылыми – баспа орталығынан оқу-әдістемелік әдебиеттің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БАСЫЛЫМ </a:t>
            </a:r>
            <a:r>
              <a:rPr lang="kk-KZ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ЖОСПАРЫ БОЙЫНША ЕСЕП/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Отчет по выполнению п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лана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издания учебной литературы ППС университета 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2023 – 2024 учебный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год</a:t>
            </a:r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РЕКОМЕНДОВАНО К ИЗДАНИЮ</a:t>
            </a:r>
          </a:p>
          <a:p>
            <a:pPr lvl="0" algn="ctr"/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\</a:t>
            </a:r>
          </a:p>
          <a:p>
            <a:pPr lvl="0" algn="ctr"/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kk-KZ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/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ru-RU" sz="2000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48675"/>
              </p:ext>
            </p:extLst>
          </p:nvPr>
        </p:nvGraphicFramePr>
        <p:xfrm>
          <a:off x="268406" y="2112211"/>
          <a:ext cx="11726370" cy="457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998"/>
                <a:gridCol w="1596223"/>
                <a:gridCol w="3814353"/>
                <a:gridCol w="3355520"/>
                <a:gridCol w="2345276"/>
              </a:tblGrid>
              <a:tr h="920258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ПЛАНУ ВЫПОЛНЕНО  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 ПЛАНА: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0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из 10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0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ВШП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из </a:t>
                      </a:r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0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ВШГН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 из</a:t>
                      </a:r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0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ВШИиС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из</a:t>
                      </a:r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0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из </a:t>
                      </a:r>
                      <a:r>
                        <a:rPr lang="kk-KZ" sz="3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4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788723"/>
              </p:ext>
            </p:extLst>
          </p:nvPr>
        </p:nvGraphicFramePr>
        <p:xfrm>
          <a:off x="150125" y="713703"/>
          <a:ext cx="11937242" cy="597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308"/>
                <a:gridCol w="1773031"/>
                <a:gridCol w="2675051"/>
                <a:gridCol w="4417076"/>
                <a:gridCol w="2492776"/>
              </a:tblGrid>
              <a:tr h="58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8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8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ОӘК/ УМС 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63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Утилова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А.М.,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Хамзина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Ш.Ш.,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Шакенова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Т.Ж,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Байдалинова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Б.А.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«Основы научно-исследовательской деятельности и академическое письмо»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А.Ж.Аплашова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кафедры «Личностное развитие и образование»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отырысының 2024 ж 22 сәуірдегі № 5 хаттамасы негізінде </a:t>
                      </a: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басылымға ұсынылады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197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Жолдабаева А.С.,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Раисова А.Б.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ВШГН</a:t>
                      </a: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Content and language integrated learning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and social sciences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(англ.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Б.Т.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Кульбаева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к.ф.н., доцент ВШГН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Б.Т.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Куанышева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кафедры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Трехъязычие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6651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defTabSz="457200">
              <a:lnSpc>
                <a:spcPct val="107000"/>
              </a:lnSpc>
            </a:pPr>
            <a:endParaRPr lang="ru-RU" b="1" cap="all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7000"/>
              </a:lnSpc>
            </a:pP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Басылымға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электронды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құралын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әзірлеуге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ОӘӘ</a:t>
            </a:r>
          </a:p>
        </p:txBody>
      </p:sp>
    </p:spTree>
    <p:extLst>
      <p:ext uri="{BB962C8B-B14F-4D97-AF65-F5344CB8AC3E}">
        <p14:creationId xmlns:p14="http://schemas.microsoft.com/office/powerpoint/2010/main" val="50567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37843"/>
              </p:ext>
            </p:extLst>
          </p:nvPr>
        </p:nvGraphicFramePr>
        <p:xfrm>
          <a:off x="27296" y="122831"/>
          <a:ext cx="12010029" cy="6578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545"/>
                <a:gridCol w="1891730"/>
                <a:gridCol w="2224262"/>
                <a:gridCol w="4599207"/>
                <a:gridCol w="2853285"/>
              </a:tblGrid>
              <a:tr h="24713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Сағындықұлы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endParaRPr lang="ru-RU" sz="1600" b="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</a:t>
                      </a:r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endParaRPr lang="ru-RU" sz="1600" b="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ВШГН</a:t>
                      </a:r>
                      <a:endParaRPr lang="ru-RU" sz="1600" b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тіліндегі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орамды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сөйлем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жүйесі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ctr"/>
                      <a:r>
                        <a:rPr lang="kk-KZ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құралы</a:t>
                      </a:r>
                      <a:endParaRPr lang="kk-KZ" sz="18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kk-KZ" sz="1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(каз.яз.)</a:t>
                      </a:r>
                    </a:p>
                    <a:p>
                      <a:pPr algn="ctr"/>
                      <a:r>
                        <a:rPr lang="kk-KZ" sz="1400" b="1" i="1" baseline="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(Басылымға және электронды оқу құралын әзірлеуге ұсынылады)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С.Н. </a:t>
                      </a:r>
                      <a:r>
                        <a:rPr lang="kk-KZ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Сүтжанов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д.ф..н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</a:t>
                      </a: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ППУ 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Ж.Н.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Сүлейменова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algn="ctr"/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Казахского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национального женского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отырысының 2024 ж 22 сәуірдегі № 5 хаттамасы негізінде басылымға ұсынылады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indent="0" algn="ctr">
                        <a:buNone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06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Тарасовская Н.Е.,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Корогод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Н.П.,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Тулиндинова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«Биология: задания с ответами для обучения и подготовки к олимпиадам»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Даржуман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к.б.н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профессор ВШЕ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Ш.Ж.Арынова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кафедры «Биология и экология»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35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840673"/>
              </p:ext>
            </p:extLst>
          </p:nvPr>
        </p:nvGraphicFramePr>
        <p:xfrm>
          <a:off x="74427" y="109178"/>
          <a:ext cx="12003842" cy="6696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699"/>
                <a:gridCol w="2101406"/>
                <a:gridCol w="3907780"/>
                <a:gridCol w="3134365"/>
                <a:gridCol w="2487592"/>
              </a:tblGrid>
              <a:tr h="25181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Абзудинова Г.К</a:t>
                      </a: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Каирова М.К.,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Абуова А.Б.,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Хлынина Т.А., Маканова А.К.,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Доскарина Г.М.,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Осипова Н.А.,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Аужанова Г.Г.,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Оразалина К.Р.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плпну ВШГН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«Развитие навыков слушания, говорения, чтения и письма на уроках русского языка (на материале речевых тем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 четверти) для студентов педагогического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направления (6В01750 – Русский язык и литература с нерусским языком обучения, 6В01720 - Русский язык и литература)»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 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Г.С.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Суюнова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д.ф.н., профессор ВШГН,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Капенова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(доцент)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отырысының 2024 ж 22 сәуірдегі № 5 хаттамасы негізінде басылымға ұсынылады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74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Калимова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А.Д.,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Жекибаева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Б.А.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ВШП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Технология интегрированного</a:t>
                      </a:r>
                      <a:r>
                        <a:rPr lang="kk-KZ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обучения младших школьников</a:t>
                      </a: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(рус.яз.)</a:t>
                      </a:r>
                      <a:endParaRPr lang="kk-KZ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1" u="non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за счет средств грантового финансирования</a:t>
                      </a:r>
                      <a:r>
                        <a:rPr lang="kk-KZ" sz="1600" b="1" i="1" u="non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молодых ученых по проекту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1" u="non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«Жас ғалым» Комитета науки Министерства науки и высшего образования РК </a:t>
                      </a:r>
                      <a:endParaRPr lang="kk-KZ" sz="1600" b="1" i="1" u="none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А.К. Нургалиева,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Г.Ж.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Менлибекова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кафедры психологии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ЕНУ им. Л.Н. Гумилева,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Шкутина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кафедры дошкольной и психолого-педагогической подготовки Карагандинского ун-та им. Е.А.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6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91900"/>
              </p:ext>
            </p:extLst>
          </p:nvPr>
        </p:nvGraphicFramePr>
        <p:xfrm>
          <a:off x="137547" y="125506"/>
          <a:ext cx="11982735" cy="6548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516"/>
                <a:gridCol w="1779788"/>
                <a:gridCol w="2388117"/>
                <a:gridCol w="4731038"/>
                <a:gridCol w="2502276"/>
              </a:tblGrid>
              <a:tr h="7846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8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8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8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8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ОӘК/УМС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191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Сарсенбаева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Б.Г.,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Каримова Р.М.,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Абдырова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А.О.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(плановая работа)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Мектепке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дейінгі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берудегі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қазіргі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авторлық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Ксембаева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отырысында қарастырылды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2024 ж 17 маусым № 6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448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Хамзина Ш.Ш.,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Шакенова Т.Ж.,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Хасенова М.Т.,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Утилова А.М.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Оқушылардың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мектептегі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жаратылыстану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сабақтардағы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жетістіктерін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талдау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жүйесі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kk-KZ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құралы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М.А.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Кененбаева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ВШП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Ксембаева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доцент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70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388732"/>
              </p:ext>
            </p:extLst>
          </p:nvPr>
        </p:nvGraphicFramePr>
        <p:xfrm>
          <a:off x="27296" y="122831"/>
          <a:ext cx="12164704" cy="6564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232"/>
                <a:gridCol w="1916093"/>
                <a:gridCol w="2252908"/>
                <a:gridCol w="4658439"/>
                <a:gridCol w="2890032"/>
              </a:tblGrid>
              <a:tr h="297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Кильдибекова Б.Е.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(плановая работа)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«Методика работы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текстом»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Даниярова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(доцент)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факультета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Computer Science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отырысында қарастырылды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2024 ж 17 маусым № 6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88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Нургалиева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А.К,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Нургалиева А.К,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Мустафина Р.С.,</a:t>
                      </a:r>
                    </a:p>
                    <a:p>
                      <a:pPr algn="ctr"/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Солтанбаева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Б.Ф.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  <a:p>
                      <a:pPr algn="ctr"/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1400" i="1" baseline="0" dirty="0" smtClean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kk-KZ" sz="18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работы педагога-ассистента в организациях общего среднего образования»</a:t>
                      </a:r>
                    </a:p>
                    <a:p>
                      <a:pPr algn="ctr"/>
                      <a:r>
                        <a:rPr lang="kk-KZ" sz="18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algn="ctr"/>
                      <a:r>
                        <a:rPr lang="kk-KZ" sz="18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(каз./рус.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Б.Д.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Каирбекова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Инновационного Евразийского университета</a:t>
                      </a:r>
                    </a:p>
                    <a:p>
                      <a:pPr algn="ctr"/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08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67928"/>
              </p:ext>
            </p:extLst>
          </p:nvPr>
        </p:nvGraphicFramePr>
        <p:xfrm>
          <a:off x="118196" y="109178"/>
          <a:ext cx="12073804" cy="7650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872"/>
                <a:gridCol w="1782558"/>
                <a:gridCol w="3180462"/>
                <a:gridCol w="3652670"/>
                <a:gridCol w="3083242"/>
              </a:tblGrid>
              <a:tr h="29970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Шоманова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А.С.,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Мусаева Ж.Д.,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Муканова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Р.Ж.,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Шоманова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Хасенова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М.Т.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«Применение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искусственного интеллекта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мониторинге состояния почвы селитебной зоны»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Г.А.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Жанатова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преподаватель-эксперт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ВШП 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Сугурбекова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д.х.н., профессор кафедры химии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ЕНУ им. </a:t>
                      </a:r>
                      <a:r>
                        <a:rPr kumimoji="0" lang="ru-RU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Гумилева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отырысында қарастырылды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2024 ж 17 маусым № 6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49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Жунусова Р.А.,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Сейтханова А.К.,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Кисабекова А.А.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«Оптика»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Тәжірибелік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сабақтарға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электронды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Р.Н.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Асылбаев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доцент ВШЕ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Испулов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к.ф-м.н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доцент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представлена повторно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3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728778"/>
              </p:ext>
            </p:extLst>
          </p:nvPr>
        </p:nvGraphicFramePr>
        <p:xfrm>
          <a:off x="118196" y="109178"/>
          <a:ext cx="12073804" cy="6646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872"/>
                <a:gridCol w="1782558"/>
                <a:gridCol w="3180462"/>
                <a:gridCol w="3652670"/>
                <a:gridCol w="3083242"/>
              </a:tblGrid>
              <a:tr h="29970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Чернышова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О.В.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«Теория и методика физического воспитания в специальной медицинской группе»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(печатное / электронное)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М.В.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Семёнова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доцент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ВШИиС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Р.Ж. Ерофеева,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PhD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заведующая кафедрой «Физическая культура и спорт»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отырысында қарастырылды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2024 ж 17 маусым № 6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49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Кузембаев Н.Е.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(вне плана)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тарих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ғылымындағы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қыпшақтану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тарихнамасы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XVIII-XX</a:t>
                      </a: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ғғ.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құралы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Г.Е.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Отепова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д.и.н. профессор ВШГН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«История»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Д.А.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Джумабеков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к.и.н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декан исторического факультета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Карагандинского ун-та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 Е.А.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6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372044"/>
              </p:ext>
            </p:extLst>
          </p:nvPr>
        </p:nvGraphicFramePr>
        <p:xfrm>
          <a:off x="118196" y="109179"/>
          <a:ext cx="12073804" cy="6614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898"/>
                <a:gridCol w="2026024"/>
                <a:gridCol w="2945970"/>
                <a:gridCol w="3652670"/>
                <a:gridCol w="3083242"/>
              </a:tblGrid>
              <a:tr h="66143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8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Кульшарипова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Сырымбетова</a:t>
                      </a: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Л.С.,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Смыков А.С.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(плановая работа, но с заменой названия работы)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Fundamentals of social success of future teachers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Textbook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(англ. яз.)</a:t>
                      </a:r>
                      <a:endParaRPr lang="kk-KZ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Р.Ж.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Саурбаев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кафедры иностранного языка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Китибаева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PhD,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заведующая кафедрой иностранной филологии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Карагандинского ун-та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им. А.Е.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Работа представлена третий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раз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ОӘК кезекті отырысында қарастырылды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2024 ж 17 маусым № 6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1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972892"/>
              </p:ext>
            </p:extLst>
          </p:nvPr>
        </p:nvGraphicFramePr>
        <p:xfrm>
          <a:off x="0" y="570474"/>
          <a:ext cx="12192000" cy="6287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224"/>
                <a:gridCol w="1808405"/>
                <a:gridCol w="3229328"/>
                <a:gridCol w="4279673"/>
                <a:gridCol w="2557370"/>
              </a:tblGrid>
              <a:tr h="8008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УМС</a:t>
                      </a: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10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Кузембаев Н.Е</a:t>
                      </a: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Умирова А.К.,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Торчинская А.А.,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Кабылкаиров А.К.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плану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ВШГН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этнополитики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Казахстане и ее освещение в рамках проекта «Информационная площадка по освещению межнациональных отношений и национальной политики в странах Центральной Азии»»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Г.Е.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Отепова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д.и.н., профессор ОП «История» ВШГН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Джумабеков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к.и.н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декан исторического факультета Карагандинского университета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 Е.А.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№1 от 29.08.2023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15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Кучбоев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А.Э.,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Жумабекова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Рузиев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Б.Х.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«Молекулярная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зоология»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Н.Е. Тарасовская,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д.б.н., профессор ВШЕ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А.Б.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Калиева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к.б.н., профессор кафедры «Биология и экология» 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03027" y="0"/>
            <a:ext cx="10385946" cy="4608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defTabSz="457200">
              <a:lnSpc>
                <a:spcPct val="107000"/>
              </a:lnSpc>
              <a:defRPr/>
            </a:pPr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Басылымға ұсынылатын оқу – әдістемелік құралдар тізімі</a:t>
            </a:r>
          </a:p>
        </p:txBody>
      </p:sp>
    </p:spTree>
    <p:extLst>
      <p:ext uri="{BB962C8B-B14F-4D97-AF65-F5344CB8AC3E}">
        <p14:creationId xmlns:p14="http://schemas.microsoft.com/office/powerpoint/2010/main" val="21756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367561"/>
              </p:ext>
            </p:extLst>
          </p:nvPr>
        </p:nvGraphicFramePr>
        <p:xfrm>
          <a:off x="100082" y="0"/>
          <a:ext cx="12091918" cy="6662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13"/>
                <a:gridCol w="1812851"/>
                <a:gridCol w="3112832"/>
                <a:gridCol w="3637887"/>
                <a:gridCol w="3150335"/>
              </a:tblGrid>
              <a:tr h="846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УМС</a:t>
                      </a: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5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Алпысов А.К.,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Анафина А.Е. И группа преподавателей НИШ химико-биологического направления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плпну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«Конструктор урока» по предмету математика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Методическое пособие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Ж.Г.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Муканова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ВШЕ  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Найманов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профессор ВШЕ 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А.Б.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Искакова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доктор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факультета «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ComputerScience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№1 от 29.08.2023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4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Жакупов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Н.Р.,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Сейтханова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плану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lang="ru-RU" sz="1600" b="0" kern="1200" baseline="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Мектептегі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физика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курсын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ағылшын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тілінде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Р.Н.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Асылбаев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доцент ВШЕ,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Павлодарского педагогического университета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Испулов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к.ф-м.н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667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227205"/>
              </p:ext>
            </p:extLst>
          </p:nvPr>
        </p:nvGraphicFramePr>
        <p:xfrm>
          <a:off x="156743" y="266133"/>
          <a:ext cx="12035257" cy="627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954"/>
                <a:gridCol w="3402215"/>
                <a:gridCol w="2573194"/>
                <a:gridCol w="3410130"/>
                <a:gridCol w="2037764"/>
              </a:tblGrid>
              <a:tr h="627114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Алимова Ш.Ж., </a:t>
                      </a: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Ныгметова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Б.Д.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плану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ВШГН</a:t>
                      </a:r>
                      <a:endParaRPr lang="ru-RU" sz="1600" b="0" kern="1200" baseline="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Learn Effectively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 для студентов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Б.Т.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Кульбаева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к.ф.н., доцент ВШГН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Б.Т.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Куанышева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доктор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кафедры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Трехъязычие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№2 от 20.10.2023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75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431289"/>
              </p:ext>
            </p:extLst>
          </p:nvPr>
        </p:nvGraphicFramePr>
        <p:xfrm>
          <a:off x="122829" y="120101"/>
          <a:ext cx="11969087" cy="6574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753"/>
                <a:gridCol w="1808760"/>
                <a:gridCol w="2918059"/>
                <a:gridCol w="5062369"/>
                <a:gridCol w="1818146"/>
              </a:tblGrid>
              <a:tr h="4839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шешімі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Решение УМС</a:t>
                      </a: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6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Нариман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С.А.,</a:t>
                      </a: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Альжанов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А.К.,</a:t>
                      </a: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Ельтинова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Р.А.,</a:t>
                      </a: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Асылбекова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CLIL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үштілдік оқыту технологиясы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Оқу-әдістемелік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каз.яз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«Технология трехъязычного обучения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CLIL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(рус яз.)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Д.Б.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Абыкенова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ассоциированный профессор ВШЕ Павлодарского педагогического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А.М.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Мубараков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кафедры «Информатика»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ЕНУ им. Л.Н. Гумилева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№3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22.12.2023</a:t>
                      </a: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6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6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430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2091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Д.Б.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Абыкенова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ассоциированный профессор ВШЕ Павлодарского педагогического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А.М.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Мубараков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кафедры «Информатика»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ЕНУ им. Л.Н. Гумилева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30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Кулахмтова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М.С.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плпну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ВШГН</a:t>
                      </a:r>
                      <a:endParaRPr lang="ru-RU" sz="1600" b="0" kern="1200" baseline="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«Ғылым дискурс мәселелері»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құралы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(каз.яз.)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Сағындықұлы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д.ф.н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Павлодарского педагогического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А.К.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Каирбаева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92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185901"/>
              </p:ext>
            </p:extLst>
          </p:nvPr>
        </p:nvGraphicFramePr>
        <p:xfrm>
          <a:off x="122828" y="120100"/>
          <a:ext cx="11928145" cy="65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359"/>
                <a:gridCol w="1852730"/>
                <a:gridCol w="3075978"/>
                <a:gridCol w="5078642"/>
                <a:gridCol w="1610436"/>
              </a:tblGrid>
              <a:tr h="6087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шешімі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Решение УМС</a:t>
                      </a: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211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Нариман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С.А.,</a:t>
                      </a: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Альжанов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А.К.,</a:t>
                      </a:r>
                    </a:p>
                    <a:p>
                      <a:pPr algn="ctr"/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Ельтинова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Р.А.,</a:t>
                      </a:r>
                    </a:p>
                    <a:p>
                      <a:pPr algn="ctr"/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Асылбекова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С.К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Болашақ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информатика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педагогтерінің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үздіксіз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жетілдіру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әдістемесі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Оқу-әдістемелік</a:t>
                      </a:r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құрал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(каз.яз.)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Д.Б.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Абыкенова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ассоциированный профессор ВШЕ Павлодарского педагогического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А.М.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Мубараков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кафедры «Информатика»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ЕНУ им. Л.Н. Гумилева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№3 от 22.12.2023</a:t>
                      </a:r>
                    </a:p>
                    <a:p>
                      <a:pPr marL="0" indent="0" algn="ctr">
                        <a:buNone/>
                      </a:pPr>
                      <a:endParaRPr lang="kk-KZ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Абильдинова С.С</a:t>
                      </a: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Мурзатаева А.К.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плану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Құрамында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тифло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элементтері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бар «</a:t>
                      </a: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Ойлан, ойна, құрастыр!»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Д.С.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Хамитова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ВШП  Павлодарского педагогического университета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Г.Т.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Топанова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қыздар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ПУ,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К.М.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Туганбекова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</a:t>
                      </a: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кафедры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специального и инклюзивного образования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 им. А.А.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Букетова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2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4792"/>
              </p:ext>
            </p:extLst>
          </p:nvPr>
        </p:nvGraphicFramePr>
        <p:xfrm>
          <a:off x="122829" y="256576"/>
          <a:ext cx="12069171" cy="6499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369"/>
                <a:gridCol w="1781157"/>
                <a:gridCol w="2693888"/>
                <a:gridCol w="5119729"/>
                <a:gridCol w="1988028"/>
              </a:tblGrid>
              <a:tr h="846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шешімі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Решение УМС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30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Тарасовская Н.Е.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Тулиндинова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Шакенева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Д.К.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Клименко М.Ю.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плану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lang="ru-RU" sz="1600" b="0" kern="1200" baseline="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«Декоративные культуры северных регионов Казахстана и их экскурсионное изучение в курсе общебиологических дисциплин»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Атлас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рус.яз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Гельдымамедова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к.б.н., преподаватель-исследователь ВШЕ  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Калиева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к.б.н., профессор, заведующая кафедрой «Биология и экология»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№3 от 22.12.2023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1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Тарасовская Н.Е.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Баймурзина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Б.Ж.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Алиясова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В.Н.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«Дикорастущие растения северных регионов Казахстана – заменители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овощей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салатной зелени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Атлас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рус.яз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Жумабекова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д.б.н., профессор ВШЕ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им. Ә.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Арынова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кафедры «Биологии и экологии»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15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643718"/>
              </p:ext>
            </p:extLst>
          </p:nvPr>
        </p:nvGraphicFramePr>
        <p:xfrm>
          <a:off x="27296" y="144111"/>
          <a:ext cx="12037327" cy="7063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00"/>
                <a:gridCol w="1842740"/>
                <a:gridCol w="3126111"/>
                <a:gridCol w="4244505"/>
                <a:gridCol w="2510771"/>
              </a:tblGrid>
              <a:tr h="508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САРАПШЫАҒАЛАУ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ЭКСПЕРТА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1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Утегенова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М.С.,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Шолпанкулова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Г.К.,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Таженова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Г.Б.,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Аяпбергенова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Г.С.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ВШП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«Основы формирования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профессиональной успешности»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Б.Г.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Сарсенбаева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 ВШП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Г.М.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Тулекова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кафедры «Личностное развитие и образование»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№4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УМС 16.02.2024</a:t>
                      </a:r>
                    </a:p>
                    <a:p>
                      <a:pPr marL="0" indent="0" algn="ctr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757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Кожанова А.Е.,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Хамзина Ш.Ш.,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Байдалинова Б.А.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«Организация работы пришкольного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учебно-опытного участка»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рус.яз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Б.Б. Габдулхаева,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к.б.н., ассоциированный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Ксембава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декан факультета «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Foundation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1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Тарасовская Н.Е.,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Алиясова В.Н.,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Баймурзина Б.Ж.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Крахмалоносные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дикорастущие            растения северных регионов Казахстана и источники растительных белков»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Жумабекова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д.б.н., профессор ВШЕ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      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Ш.Арынова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кафедры «Биологии и экологии»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453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285833"/>
              </p:ext>
            </p:extLst>
          </p:nvPr>
        </p:nvGraphicFramePr>
        <p:xfrm>
          <a:off x="0" y="570476"/>
          <a:ext cx="12192000" cy="6512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224"/>
                <a:gridCol w="1893713"/>
                <a:gridCol w="3144020"/>
                <a:gridCol w="4498727"/>
                <a:gridCol w="2338316"/>
              </a:tblGrid>
              <a:tr h="7651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САРАПШЫАҒАЛАУ</a:t>
                      </a: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ЭКСПЕРТА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410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Каримова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Б.Е.,</a:t>
                      </a:r>
                    </a:p>
                    <a:p>
                      <a:pPr algn="ctr"/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Б.К.,</a:t>
                      </a:r>
                    </a:p>
                    <a:p>
                      <a:pPr algn="ctr"/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Хамзина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Ш.Ш.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ВШЕ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«Лабораторные работы по биологии с использованием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виртуалной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лаборатории»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  <a:endParaRPr lang="kk-KZ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kk-KZ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(рус.яз.)</a:t>
                      </a:r>
                    </a:p>
                    <a:p>
                      <a:pPr algn="ctr"/>
                      <a:endParaRPr lang="kk-KZ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Тулиндинова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к.б.н. руководитель ОП «Биология»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ВШЕ Павлодарского педагогического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университета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Калиева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к.б.н., профессор кафедры «Биология и экология»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университет»</a:t>
                      </a: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Протокол №4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УМС 16.02.2024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65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Айткенов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З.Ш.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Внеплановая работа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ВШГН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«Ғалым</a:t>
                      </a:r>
                      <a:r>
                        <a:rPr lang="kk-KZ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тарихшы –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Серікбай Бейсембаев</a:t>
                      </a: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құралы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(каз.яз.)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А.М. Садыкова,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Павлодарского педагогического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университета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Л.К.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Жүсіпова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д.и.н., ассоциированный профессор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800"/>
            <a:ext cx="12192000" cy="5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2609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f7a2bb4e926151b857f3f344ab740563a3ab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4318</TotalTime>
  <Words>2358</Words>
  <Application>Microsoft Office PowerPoint</Application>
  <PresentationFormat>Широкоэкранный</PresentationFormat>
  <Paragraphs>835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Corbel</vt:lpstr>
      <vt:lpstr>Times New Roman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№ 7 Повестка дня:</dc:title>
  <dc:creator>Ахметова Лаура Нуржановна</dc:creator>
  <cp:lastModifiedBy>Ахметова Лаура Нуржановна</cp:lastModifiedBy>
  <cp:revision>419</cp:revision>
  <cp:lastPrinted>2023-09-22T03:28:09Z</cp:lastPrinted>
  <dcterms:created xsi:type="dcterms:W3CDTF">2018-04-11T11:39:13Z</dcterms:created>
  <dcterms:modified xsi:type="dcterms:W3CDTF">2024-06-19T07:06:51Z</dcterms:modified>
</cp:coreProperties>
</file>